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263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291068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57757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3470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682551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35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812802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013875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469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913463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34771"/>
              </p:ext>
            </p:extLst>
          </p:nvPr>
        </p:nvGraphicFramePr>
        <p:xfrm>
          <a:off x="179482" y="4924129"/>
          <a:ext cx="6306378" cy="3951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7290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66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322222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3328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450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47864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056673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70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39010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16126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577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99747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730237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692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691505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086539"/>
              </p:ext>
            </p:extLst>
          </p:nvPr>
        </p:nvGraphicFramePr>
        <p:xfrm>
          <a:off x="179482" y="4924129"/>
          <a:ext cx="6306378" cy="3958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438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912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36610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51053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42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982939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88372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63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310911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26913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167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59142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6495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480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/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/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49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42645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27511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11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69112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72736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74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727183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866972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941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819297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930931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7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00264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435364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450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85188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178068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221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953165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147496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04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1086</Words>
  <Application>Microsoft Office PowerPoint</Application>
  <PresentationFormat>A4 Paper (210x297 mm)</PresentationFormat>
  <Paragraphs>1044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12</cp:revision>
  <dcterms:created xsi:type="dcterms:W3CDTF">2022-02-01T11:05:46Z</dcterms:created>
  <dcterms:modified xsi:type="dcterms:W3CDTF">2023-07-27T17:53:09Z</dcterms:modified>
</cp:coreProperties>
</file>